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media/image5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9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06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724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27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84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954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439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391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12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56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747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04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DBC46-5893-4724-8E03-F4BD2BC1B51D}" type="datetimeFigureOut">
              <a:rPr lang="en-US" smtClean="0"/>
              <a:t>6/19/2015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3041F-18A7-463E-8293-128642777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10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86400"/>
            <a:ext cx="6400800" cy="882353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Ilene, Whatever you Do,</a:t>
            </a:r>
            <a:b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Drop the Ball!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685800"/>
            <a:ext cx="6949440" cy="4343400"/>
          </a:xfrm>
          <a:prstGeom prst="rect">
            <a:avLst/>
          </a:prstGeom>
          <a:ln w="76200"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266018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40" t="34941" r="31673" b="26459"/>
          <a:stretch/>
        </p:blipFill>
        <p:spPr bwMode="auto">
          <a:xfrm>
            <a:off x="482524" y="1447800"/>
            <a:ext cx="8178952" cy="3912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2937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4" t="15404" r="5034" b="17292"/>
          <a:stretch/>
        </p:blipFill>
        <p:spPr>
          <a:xfrm>
            <a:off x="76200" y="34895"/>
            <a:ext cx="8991600" cy="6823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633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Executive Director’s Challenge: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2" name="Picture 8" descr="http://www.soccerpilot.com/soccermagazine/images/madrid-men-team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13" b="99398" l="6250" r="100000">
                        <a14:foregroundMark x1="41518" y1="16265" x2="41518" y2="162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206" t="2792" r="2871" b="2353"/>
          <a:stretch/>
        </p:blipFill>
        <p:spPr bwMode="auto">
          <a:xfrm>
            <a:off x="7161376" y="3858427"/>
            <a:ext cx="1982624" cy="2999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2400" y="5029200"/>
            <a:ext cx="788376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</a:rPr>
              <a:t>We Can Climb This Mountain Together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+mj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642036"/>
              </p:ext>
            </p:extLst>
          </p:nvPr>
        </p:nvGraphicFramePr>
        <p:xfrm>
          <a:off x="512528" y="1066800"/>
          <a:ext cx="7163512" cy="3810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0265"/>
                <a:gridCol w="1508313"/>
                <a:gridCol w="1496621"/>
                <a:gridCol w="1508313"/>
              </a:tblGrid>
              <a:tr h="30538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Target Goal vs Sold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538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Event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Target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Sold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To Be Sold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Cookbook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JM Lexus Expo - Tables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8168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Taste of Tamarac - Magazine </a:t>
                      </a:r>
                      <a:r>
                        <a:rPr lang="en-US" sz="1100" u="none" strike="noStrike" dirty="0" smtClean="0">
                          <a:effectLst/>
                        </a:rPr>
                        <a:t>Pages (</a:t>
                      </a:r>
                      <a:r>
                        <a:rPr lang="en-US" sz="1100" u="none" strike="noStrike" dirty="0">
                          <a:effectLst/>
                        </a:rPr>
                        <a:t>no </a:t>
                      </a:r>
                      <a:r>
                        <a:rPr lang="en-US" sz="1100" u="none" strike="noStrike" dirty="0" smtClean="0">
                          <a:effectLst/>
                        </a:rPr>
                        <a:t>sponsors/editorial</a:t>
                      </a:r>
                      <a:r>
                        <a:rPr lang="en-US" sz="1100" u="none" strike="noStrike" dirty="0">
                          <a:effectLst/>
                        </a:rPr>
                        <a:t>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Taste of Tamarac - Expo tables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Taste of Tamarac - Food vendors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Golf Tournament - Sponsors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Golf Tournament - Foursome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Golf Tournament - Raffle Prizes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Holiday Awards Gala - Sponsors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29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Holiday Awards Gala - Raffle Prizes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65371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61</TotalTime>
  <Words>109</Words>
  <Application>Microsoft Office PowerPoint</Application>
  <PresentationFormat>On-screen Show (4:3)</PresentationFormat>
  <Paragraphs>49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Angles</vt:lpstr>
      <vt:lpstr>Office Theme</vt:lpstr>
      <vt:lpstr> </vt:lpstr>
      <vt:lpstr>PowerPoint Presentation</vt:lpstr>
      <vt:lpstr>PowerPoint Presentation</vt:lpstr>
      <vt:lpstr>Executive Director’s Challenge:</vt:lpstr>
    </vt:vector>
  </TitlesOfParts>
  <Company>City of Tamarac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Richard Mason</dc:creator>
  <cp:lastModifiedBy>Richard Mason</cp:lastModifiedBy>
  <cp:revision>4</cp:revision>
  <dcterms:created xsi:type="dcterms:W3CDTF">2015-06-19T13:25:46Z</dcterms:created>
  <dcterms:modified xsi:type="dcterms:W3CDTF">2015-06-19T14:27:06Z</dcterms:modified>
</cp:coreProperties>
</file>